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71" r:id="rId2"/>
    <p:sldId id="278" r:id="rId3"/>
    <p:sldId id="340" r:id="rId4"/>
    <p:sldId id="341" r:id="rId5"/>
    <p:sldId id="298" r:id="rId6"/>
    <p:sldId id="337" r:id="rId7"/>
    <p:sldId id="304" r:id="rId8"/>
    <p:sldId id="305" r:id="rId9"/>
    <p:sldId id="342" r:id="rId10"/>
    <p:sldId id="343" r:id="rId11"/>
    <p:sldId id="344" r:id="rId12"/>
    <p:sldId id="345" r:id="rId13"/>
    <p:sldId id="347" r:id="rId14"/>
    <p:sldId id="346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8" r:id="rId25"/>
    <p:sldId id="357" r:id="rId26"/>
    <p:sldId id="359" r:id="rId27"/>
    <p:sldId id="336" r:id="rId28"/>
  </p:sldIdLst>
  <p:sldSz cx="9144000" cy="5143500" type="screen16x9"/>
  <p:notesSz cx="6858000" cy="9144000"/>
  <p:embeddedFontLs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custDataLst>
    <p:tags r:id="rId35"/>
  </p:custData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EA1"/>
    <a:srgbClr val="F37021"/>
    <a:srgbClr val="000000"/>
    <a:srgbClr val="50B748"/>
    <a:srgbClr val="00B0F0"/>
    <a:srgbClr val="FFFFFF"/>
    <a:srgbClr val="5BD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4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AF076A-5C13-A2FF-52B8-08573EC0682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13377-82B9-BECF-EED6-7A454D6AAD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A3107-D3E9-4CC4-BB68-8CD7E696CB24}" type="datetimeFigureOut">
              <a:rPr lang="en-US" smtClean="0"/>
              <a:t>8/12/2024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3C686B-E278-3238-D901-BDD2D18F78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CC251-08AF-2F58-992F-FC49A30E41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AD9FF1-78BF-4901-83D7-B9A32D693B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24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F92B4-C380-48ED-996F-64F2A48FF5ED}" type="datetimeFigureOut">
              <a:rPr lang="en-US" smtClean="0"/>
              <a:t>8/12/2024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9D114-8DE5-4F3C-9744-E7150EFF3E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3572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166" y="1292620"/>
            <a:ext cx="4627405" cy="144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/>
              <a:t>PRESENTATIONTEMPLATE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166" y="2814113"/>
            <a:ext cx="3224394" cy="375819"/>
          </a:xfrm>
        </p:spPr>
        <p:txBody>
          <a:bodyPr/>
          <a:lstStyle>
            <a:lvl1pPr>
              <a:defRPr i="0" baseline="0"/>
            </a:lvl1pPr>
          </a:lstStyle>
          <a:p>
            <a:pPr lvl="0"/>
            <a:r>
              <a:rPr lang="en-US"/>
              <a:t>Presentation Subtilte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47675" y="4503107"/>
            <a:ext cx="1323975" cy="345118"/>
          </a:xfrm>
          <a:prstGeom prst="roundRect">
            <a:avLst/>
          </a:prstGeom>
          <a:solidFill>
            <a:srgbClr val="5BD4FF">
              <a:alpha val="20000"/>
            </a:srgbClr>
          </a:solidFill>
          <a:ln>
            <a:solidFill>
              <a:srgbClr val="5BD4FF"/>
            </a:solidFill>
          </a:ln>
        </p:spPr>
        <p:txBody>
          <a:bodyPr anchor="ctr">
            <a:normAutofit/>
          </a:bodyPr>
          <a:lstStyle>
            <a:lvl1pPr algn="ctr">
              <a:defRPr sz="900" b="0" baseline="0"/>
            </a:lvl1pPr>
          </a:lstStyle>
          <a:p>
            <a:pPr lvl="0"/>
            <a:r>
              <a:rPr lang="en-US"/>
              <a:t>Location &amp; Date</a:t>
            </a:r>
          </a:p>
        </p:txBody>
      </p:sp>
    </p:spTree>
    <p:extLst>
      <p:ext uri="{BB962C8B-B14F-4D97-AF65-F5344CB8AC3E}">
        <p14:creationId xmlns:p14="http://schemas.microsoft.com/office/powerpoint/2010/main" val="414050820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987" y="112566"/>
            <a:ext cx="8369204" cy="557528"/>
          </a:xfrm>
        </p:spPr>
        <p:txBody>
          <a:bodyPr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TILTE HERE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5987" y="984201"/>
            <a:ext cx="8369204" cy="333884"/>
          </a:xfrm>
        </p:spPr>
        <p:txBody>
          <a:bodyPr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600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Heading Here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58412" y="1710138"/>
            <a:ext cx="1689197" cy="809698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Text Here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665255" y="1710138"/>
            <a:ext cx="1689197" cy="80969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16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4772098" y="1710138"/>
            <a:ext cx="1689197" cy="80969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18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6899881" y="1710138"/>
            <a:ext cx="1689197" cy="80969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558412" y="2668849"/>
            <a:ext cx="1689197" cy="1820862"/>
          </a:xfrm>
        </p:spPr>
        <p:txBody>
          <a:bodyPr>
            <a:normAutofit/>
          </a:bodyPr>
          <a:lstStyle>
            <a:lvl1pPr>
              <a:defRPr sz="1200" b="0" baseline="0"/>
            </a:lvl1pPr>
          </a:lstStyle>
          <a:p>
            <a:pPr lvl="0"/>
            <a:r>
              <a:rPr lang="vi-VN"/>
              <a:t>Insert Content Here</a:t>
            </a:r>
            <a:endParaRPr lang="en-US"/>
          </a:p>
        </p:txBody>
      </p:sp>
      <p:sp>
        <p:nvSpPr>
          <p:cNvPr id="21" name="Content Placeholder 14"/>
          <p:cNvSpPr>
            <a:spLocks noGrp="1"/>
          </p:cNvSpPr>
          <p:nvPr>
            <p:ph sz="quarter" idx="19" hasCustomPrompt="1"/>
          </p:nvPr>
        </p:nvSpPr>
        <p:spPr>
          <a:xfrm>
            <a:off x="2665254" y="2668849"/>
            <a:ext cx="1689197" cy="1820862"/>
          </a:xfrm>
        </p:spPr>
        <p:txBody>
          <a:bodyPr>
            <a:normAutofit/>
          </a:bodyPr>
          <a:lstStyle>
            <a:lvl1pPr>
              <a:defRPr sz="1200" b="0" baseline="0"/>
            </a:lvl1pPr>
          </a:lstStyle>
          <a:p>
            <a:pPr lvl="0"/>
            <a:r>
              <a:rPr lang="vi-VN"/>
              <a:t>Insert Content Here</a:t>
            </a:r>
            <a:endParaRPr lang="en-US"/>
          </a:p>
        </p:txBody>
      </p:sp>
      <p:sp>
        <p:nvSpPr>
          <p:cNvPr id="22" name="Content Placeholder 14"/>
          <p:cNvSpPr>
            <a:spLocks noGrp="1"/>
          </p:cNvSpPr>
          <p:nvPr>
            <p:ph sz="quarter" idx="20" hasCustomPrompt="1"/>
          </p:nvPr>
        </p:nvSpPr>
        <p:spPr>
          <a:xfrm>
            <a:off x="4772098" y="2668849"/>
            <a:ext cx="1689197" cy="1820862"/>
          </a:xfrm>
        </p:spPr>
        <p:txBody>
          <a:bodyPr>
            <a:normAutofit/>
          </a:bodyPr>
          <a:lstStyle>
            <a:lvl1pPr>
              <a:defRPr sz="1200" b="0" baseline="0"/>
            </a:lvl1pPr>
          </a:lstStyle>
          <a:p>
            <a:pPr lvl="0"/>
            <a:r>
              <a:rPr lang="vi-VN"/>
              <a:t>Insert Content Here</a:t>
            </a:r>
            <a:endParaRPr lang="en-US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21" hasCustomPrompt="1"/>
          </p:nvPr>
        </p:nvSpPr>
        <p:spPr>
          <a:xfrm>
            <a:off x="6899881" y="2668849"/>
            <a:ext cx="1689197" cy="1820862"/>
          </a:xfrm>
        </p:spPr>
        <p:txBody>
          <a:bodyPr>
            <a:normAutofit/>
          </a:bodyPr>
          <a:lstStyle>
            <a:lvl1pPr>
              <a:defRPr sz="1200" b="0" baseline="0"/>
            </a:lvl1pPr>
          </a:lstStyle>
          <a:p>
            <a:pPr lvl="0"/>
            <a:r>
              <a:rPr lang="vi-VN"/>
              <a:t>Insert 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444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987" y="112566"/>
            <a:ext cx="8369204" cy="557528"/>
          </a:xfrm>
        </p:spPr>
        <p:txBody>
          <a:bodyPr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TILTE HERE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5987" y="984201"/>
            <a:ext cx="2443580" cy="333884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6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355987" y="4279999"/>
            <a:ext cx="2443580" cy="292004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00" b="0" baseline="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Optional Caption Here</a:t>
            </a:r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3065291" y="984201"/>
            <a:ext cx="0" cy="3587802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6010995" y="984201"/>
            <a:ext cx="0" cy="3587802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3303063" y="980377"/>
            <a:ext cx="2443580" cy="333884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22" name="Text Placeholder 2"/>
          <p:cNvSpPr>
            <a:spLocks noGrp="1"/>
          </p:cNvSpPr>
          <p:nvPr>
            <p:ph type="body" idx="23" hasCustomPrompt="1"/>
          </p:nvPr>
        </p:nvSpPr>
        <p:spPr>
          <a:xfrm>
            <a:off x="3303063" y="4276175"/>
            <a:ext cx="2443580" cy="292004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00" b="0" baseline="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Optional Caption Here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24" hasCustomPrompt="1"/>
          </p:nvPr>
        </p:nvSpPr>
        <p:spPr>
          <a:xfrm>
            <a:off x="6281611" y="980377"/>
            <a:ext cx="2443580" cy="333884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25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6281611" y="4276175"/>
            <a:ext cx="2443580" cy="292004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000" b="0" baseline="0">
                <a:solidFill>
                  <a:schemeClr val="bg1">
                    <a:lumMod val="6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Optional Caption Here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7" hasCustomPrompt="1"/>
          </p:nvPr>
        </p:nvSpPr>
        <p:spPr>
          <a:xfrm>
            <a:off x="357070" y="1482725"/>
            <a:ext cx="2444750" cy="2624138"/>
          </a:xfrm>
        </p:spPr>
        <p:txBody>
          <a:bodyPr>
            <a:normAutofit/>
          </a:bodyPr>
          <a:lstStyle>
            <a:lvl1pPr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16" name="Content Placeholder 6"/>
          <p:cNvSpPr>
            <a:spLocks noGrp="1"/>
          </p:cNvSpPr>
          <p:nvPr>
            <p:ph sz="quarter" idx="28" hasCustomPrompt="1"/>
          </p:nvPr>
        </p:nvSpPr>
        <p:spPr>
          <a:xfrm>
            <a:off x="3309590" y="1479993"/>
            <a:ext cx="2444750" cy="2624138"/>
          </a:xfrm>
        </p:spPr>
        <p:txBody>
          <a:bodyPr>
            <a:normAutofit/>
          </a:bodyPr>
          <a:lstStyle>
            <a:lvl1pPr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 hasCustomPrompt="1"/>
          </p:nvPr>
        </p:nvSpPr>
        <p:spPr>
          <a:xfrm>
            <a:off x="6275348" y="1466033"/>
            <a:ext cx="2444750" cy="2624138"/>
          </a:xfrm>
        </p:spPr>
        <p:txBody>
          <a:bodyPr>
            <a:normAutofit/>
          </a:bodyPr>
          <a:lstStyle>
            <a:lvl1pPr>
              <a:defRPr sz="12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114876395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Stacked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987" y="112566"/>
            <a:ext cx="8369204" cy="557528"/>
          </a:xfrm>
        </p:spPr>
        <p:txBody>
          <a:bodyPr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TILTE HERE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5987" y="984201"/>
            <a:ext cx="8369204" cy="333884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Heading Here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55987" y="1514693"/>
            <a:ext cx="8369204" cy="1122036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355600" y="2811463"/>
            <a:ext cx="1811338" cy="1811337"/>
          </a:xfrm>
        </p:spPr>
        <p:txBody>
          <a:bodyPr>
            <a:norm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vi-VN"/>
              <a:t>Insert Content Here</a:t>
            </a:r>
            <a:endParaRPr lang="en-US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2523344" y="2804619"/>
            <a:ext cx="1811338" cy="1811337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Content Here</a:t>
            </a:r>
            <a:endParaRPr lang="en-US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6913853" y="2833337"/>
            <a:ext cx="1811338" cy="1811337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Content Here</a:t>
            </a:r>
            <a:endParaRPr lang="en-US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4718598" y="2833337"/>
            <a:ext cx="1811338" cy="1811337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400" b="0">
                <a:solidFill>
                  <a:schemeClr val="tx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8730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ows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987" y="112566"/>
            <a:ext cx="8369204" cy="557528"/>
          </a:xfrm>
        </p:spPr>
        <p:txBody>
          <a:bodyPr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TILTE HERE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5987" y="984200"/>
            <a:ext cx="1547969" cy="93854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2079322" y="984200"/>
            <a:ext cx="6645870" cy="938545"/>
          </a:xfrm>
        </p:spPr>
        <p:txBody>
          <a:bodyPr/>
          <a:lstStyle/>
          <a:p>
            <a:endParaRPr lang="en-US"/>
          </a:p>
        </p:txBody>
      </p:sp>
      <p:cxnSp>
        <p:nvCxnSpPr>
          <p:cNvPr id="18" name="Straight Connector 17"/>
          <p:cNvCxnSpPr/>
          <p:nvPr userDrawn="1"/>
        </p:nvCxnSpPr>
        <p:spPr>
          <a:xfrm flipH="1">
            <a:off x="355986" y="2123165"/>
            <a:ext cx="836920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355987" y="3725315"/>
            <a:ext cx="1547969" cy="93854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9"/>
          </p:nvPr>
        </p:nvSpPr>
        <p:spPr>
          <a:xfrm>
            <a:off x="2079322" y="3725315"/>
            <a:ext cx="6645870" cy="93854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20" hasCustomPrompt="1"/>
          </p:nvPr>
        </p:nvSpPr>
        <p:spPr>
          <a:xfrm>
            <a:off x="355986" y="2356661"/>
            <a:ext cx="1547969" cy="93854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19" name="Content Placeholder 4"/>
          <p:cNvSpPr>
            <a:spLocks noGrp="1"/>
          </p:cNvSpPr>
          <p:nvPr>
            <p:ph sz="quarter" idx="21"/>
          </p:nvPr>
        </p:nvSpPr>
        <p:spPr>
          <a:xfrm>
            <a:off x="2079321" y="2356661"/>
            <a:ext cx="6645870" cy="938545"/>
          </a:xfrm>
        </p:spPr>
        <p:txBody>
          <a:bodyPr/>
          <a:lstStyle/>
          <a:p>
            <a:endParaRPr lang="en-US"/>
          </a:p>
        </p:txBody>
      </p:sp>
      <p:cxnSp>
        <p:nvCxnSpPr>
          <p:cNvPr id="20" name="Straight Connector 19"/>
          <p:cNvCxnSpPr/>
          <p:nvPr userDrawn="1"/>
        </p:nvCxnSpPr>
        <p:spPr>
          <a:xfrm flipH="1">
            <a:off x="355986" y="3509379"/>
            <a:ext cx="836920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7439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A Talent 1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167" y="1515985"/>
            <a:ext cx="3671124" cy="2113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800" baseline="0"/>
            </a:lvl1pPr>
          </a:lstStyle>
          <a:p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05409734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A Talent 2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167" y="1515985"/>
            <a:ext cx="3671124" cy="2113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800" baseline="0"/>
            </a:lvl1pPr>
          </a:lstStyle>
          <a:p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61618430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A Talent 3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167" y="1515985"/>
            <a:ext cx="3671124" cy="2113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800" baseline="0"/>
            </a:lvl1pPr>
          </a:lstStyle>
          <a:p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41669100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A Talent 4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167" y="1515985"/>
            <a:ext cx="3671124" cy="2113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800" baseline="0"/>
            </a:lvl1pPr>
          </a:lstStyle>
          <a:p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08504549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A Talent 5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167" y="1515985"/>
            <a:ext cx="3671124" cy="2113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800" baseline="0"/>
            </a:lvl1pPr>
          </a:lstStyle>
          <a:p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30850479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A No Talent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167" y="1515985"/>
            <a:ext cx="3671124" cy="2113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800" baseline="0"/>
            </a:lvl1pPr>
          </a:lstStyle>
          <a:p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1258648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8625" y="1714291"/>
            <a:ext cx="2626282" cy="1790700"/>
          </a:xfrm>
        </p:spPr>
        <p:txBody>
          <a:bodyPr anchor="ctr"/>
          <a:lstStyle>
            <a:lvl1pPr algn="l">
              <a:defRPr sz="4000" baseline="0">
                <a:solidFill>
                  <a:srgbClr val="034EA1"/>
                </a:solidFill>
              </a:defRPr>
            </a:lvl1pPr>
          </a:lstStyle>
          <a:p>
            <a:r>
              <a:rPr lang="en-US"/>
              <a:t>Table of</a:t>
            </a:r>
            <a:br>
              <a:rPr lang="en-US"/>
            </a:br>
            <a:r>
              <a:rPr lang="en-US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6398" y="1002365"/>
            <a:ext cx="3262313" cy="328612"/>
          </a:xfrm>
        </p:spPr>
        <p:txBody>
          <a:bodyPr anchor="ctr">
            <a:no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6398" y="1901641"/>
            <a:ext cx="3262313" cy="328612"/>
          </a:xfrm>
        </p:spPr>
        <p:txBody>
          <a:bodyPr anchor="ctr">
            <a:no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6397" y="2800917"/>
            <a:ext cx="3262313" cy="328612"/>
          </a:xfrm>
        </p:spPr>
        <p:txBody>
          <a:bodyPr anchor="ctr">
            <a:no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6397" y="3700193"/>
            <a:ext cx="3262313" cy="328612"/>
          </a:xfrm>
        </p:spPr>
        <p:txBody>
          <a:bodyPr anchor="ctr">
            <a:noAutofit/>
          </a:bodyPr>
          <a:lstStyle>
            <a:lvl1pPr algn="l">
              <a:defRPr sz="2000" baseline="0"/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923903" y="956128"/>
            <a:ext cx="473092" cy="465575"/>
          </a:xfrm>
          <a:prstGeom prst="flowChartConnector">
            <a:avLst/>
          </a:prstGeom>
          <a:solidFill>
            <a:srgbClr val="50B748"/>
          </a:solidFill>
          <a:ln w="28575">
            <a:solidFill>
              <a:srgbClr val="FFFFFF"/>
            </a:solidFill>
          </a:ln>
        </p:spPr>
        <p:txBody>
          <a:bodyPr anchor="ctr">
            <a:noAutofit/>
          </a:bodyPr>
          <a:lstStyle>
            <a:lvl1pPr algn="ctr">
              <a:defRPr sz="2000" baseline="0"/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931135" y="1842506"/>
            <a:ext cx="473092" cy="465575"/>
          </a:xfrm>
          <a:prstGeom prst="flowChartConnector">
            <a:avLst/>
          </a:prstGeom>
          <a:solidFill>
            <a:srgbClr val="50B748"/>
          </a:solidFill>
          <a:ln w="28575">
            <a:solidFill>
              <a:srgbClr val="FFFFFF"/>
            </a:solidFill>
          </a:ln>
        </p:spPr>
        <p:txBody>
          <a:bodyPr anchor="ctr">
            <a:noAutofit/>
          </a:bodyPr>
          <a:lstStyle>
            <a:lvl1pPr algn="ctr">
              <a:defRPr sz="2000" baseline="0"/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923903" y="2728884"/>
            <a:ext cx="473092" cy="465575"/>
          </a:xfrm>
          <a:prstGeom prst="flowChartConnector">
            <a:avLst/>
          </a:prstGeom>
          <a:solidFill>
            <a:srgbClr val="50B748"/>
          </a:solidFill>
          <a:ln w="28575">
            <a:solidFill>
              <a:srgbClr val="FFFFFF"/>
            </a:solidFill>
          </a:ln>
        </p:spPr>
        <p:txBody>
          <a:bodyPr anchor="ctr">
            <a:noAutofit/>
          </a:bodyPr>
          <a:lstStyle>
            <a:lvl1pPr algn="ctr">
              <a:defRPr sz="2000" baseline="0"/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923903" y="3631711"/>
            <a:ext cx="473092" cy="465575"/>
          </a:xfrm>
          <a:prstGeom prst="flowChartConnector">
            <a:avLst/>
          </a:prstGeom>
          <a:solidFill>
            <a:srgbClr val="50B748"/>
          </a:solidFill>
          <a:ln w="28575">
            <a:solidFill>
              <a:srgbClr val="FFFFFF"/>
            </a:solidFill>
          </a:ln>
        </p:spPr>
        <p:txBody>
          <a:bodyPr anchor="ctr">
            <a:noAutofit/>
          </a:bodyPr>
          <a:lstStyle>
            <a:lvl1pPr algn="ctr">
              <a:defRPr sz="2000" baseline="0"/>
            </a:lvl1pPr>
          </a:lstStyle>
          <a:p>
            <a:pPr lvl="0"/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83116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g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167" y="1515985"/>
            <a:ext cx="3671124" cy="2113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800" baseline="0"/>
            </a:lvl1pPr>
          </a:lstStyle>
          <a:p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81424300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 &amp; Grow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167" y="1515985"/>
            <a:ext cx="3671124" cy="2113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800" baseline="0"/>
            </a:lvl1pPr>
          </a:lstStyle>
          <a:p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04949725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ersity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167" y="1515985"/>
            <a:ext cx="3671124" cy="21136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800" baseline="0"/>
            </a:lvl1pPr>
          </a:lstStyle>
          <a:p>
            <a:r>
              <a:rPr lang="en-US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145662006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7166" y="2774589"/>
            <a:ext cx="6798232" cy="14495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01.</a:t>
            </a:r>
            <a:br>
              <a:rPr lang="en-US"/>
            </a:br>
            <a:r>
              <a:rPr lang="en-US"/>
              <a:t>INSERT SECTION TILTE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7166" y="4328806"/>
            <a:ext cx="3224394" cy="375819"/>
          </a:xfrm>
        </p:spPr>
        <p:txBody>
          <a:bodyPr/>
          <a:lstStyle>
            <a:lvl1pPr>
              <a:defRPr i="1" baseline="0"/>
            </a:lvl1pPr>
          </a:lstStyle>
          <a:p>
            <a:pPr lvl="0"/>
            <a:r>
              <a:rPr lang="en-US"/>
              <a:t>Section Subtilte</a:t>
            </a:r>
          </a:p>
        </p:txBody>
      </p:sp>
    </p:spTree>
    <p:extLst>
      <p:ext uri="{BB962C8B-B14F-4D97-AF65-F5344CB8AC3E}">
        <p14:creationId xmlns:p14="http://schemas.microsoft.com/office/powerpoint/2010/main" val="213865898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9007" y="105586"/>
            <a:ext cx="8208660" cy="55752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TILTE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3707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987" y="112566"/>
            <a:ext cx="8369204" cy="557528"/>
          </a:xfrm>
        </p:spPr>
        <p:txBody>
          <a:bodyPr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TILTE HERE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5987" y="984201"/>
            <a:ext cx="8369204" cy="333884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="1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Heading Here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891" y="1459282"/>
            <a:ext cx="8369300" cy="3231715"/>
          </a:xfrm>
        </p:spPr>
        <p:txBody>
          <a:bodyPr>
            <a:normAutofit/>
          </a:bodyPr>
          <a:lstStyle>
            <a:lvl1pPr>
              <a:defRPr sz="12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Insert Text Here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A54C325-2C85-57EB-FC17-2C2C174EE860}"/>
              </a:ext>
            </a:extLst>
          </p:cNvPr>
          <p:cNvSpPr txBox="1"/>
          <p:nvPr userDrawn="1"/>
        </p:nvSpPr>
        <p:spPr>
          <a:xfrm>
            <a:off x="8637509" y="4703379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x-none" sz="900">
              <a:solidFill>
                <a:schemeClr val="bg1">
                  <a:lumMod val="6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3091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white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987" y="217268"/>
            <a:ext cx="8369204" cy="557528"/>
          </a:xfrm>
        </p:spPr>
        <p:txBody>
          <a:bodyPr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200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TILTE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1345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987" y="112566"/>
            <a:ext cx="8369204" cy="557528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INSERT TILTE HERE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5987" y="984201"/>
            <a:ext cx="3580819" cy="333884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Heading Here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55987" y="1514693"/>
            <a:ext cx="3580819" cy="3050328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b="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83388" y="984201"/>
            <a:ext cx="4795365" cy="3901906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</a:defRPr>
            </a:lvl1pPr>
          </a:lstStyle>
          <a:p>
            <a:r>
              <a:rPr lang="vi-VN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5337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List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" y="746876"/>
            <a:ext cx="4676702" cy="439662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</a:defRPr>
            </a:lvl1pPr>
          </a:lstStyle>
          <a:p>
            <a:r>
              <a:rPr lang="vi-VN"/>
              <a:t>Click icon to add picture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987" y="112566"/>
            <a:ext cx="8369204" cy="557528"/>
          </a:xfrm>
        </p:spPr>
        <p:txBody>
          <a:bodyPr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TILTE HERE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144372" y="1041630"/>
            <a:ext cx="3580819" cy="73505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144372" y="2017034"/>
            <a:ext cx="3580819" cy="73505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400" b="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Text Here</a:t>
            </a:r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144371" y="2992438"/>
            <a:ext cx="3580819" cy="73505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400" b="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Text Here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5144370" y="3967842"/>
            <a:ext cx="3580819" cy="735053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1400" b="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Text Here</a:t>
            </a:r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4440157" y="1172818"/>
            <a:ext cx="473091" cy="472679"/>
          </a:xfrm>
          <a:prstGeom prst="ellipse">
            <a:avLst/>
          </a:prstGeom>
          <a:solidFill>
            <a:srgbClr val="50B748"/>
          </a:solidFill>
          <a:ln w="38100">
            <a:solidFill>
              <a:srgbClr val="FFFFFF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1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429439" y="2148220"/>
            <a:ext cx="483028" cy="472679"/>
          </a:xfrm>
          <a:prstGeom prst="flowChartConnector">
            <a:avLst/>
          </a:prstGeom>
          <a:solidFill>
            <a:srgbClr val="50B748"/>
          </a:solidFill>
          <a:ln w="28575">
            <a:solidFill>
              <a:srgbClr val="FFFFFF"/>
            </a:solidFill>
          </a:ln>
        </p:spPr>
        <p:txBody>
          <a:bodyPr anchor="ctr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2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4403696" y="3123622"/>
            <a:ext cx="483028" cy="472679"/>
          </a:xfrm>
          <a:prstGeom prst="flowChartConnector">
            <a:avLst/>
          </a:prstGeom>
          <a:solidFill>
            <a:srgbClr val="50B748"/>
          </a:solidFill>
          <a:ln w="28575">
            <a:solidFill>
              <a:srgbClr val="FFFFFF"/>
            </a:solidFill>
          </a:ln>
        </p:spPr>
        <p:txBody>
          <a:bodyPr anchor="ctr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3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4403696" y="4099024"/>
            <a:ext cx="483028" cy="472679"/>
          </a:xfrm>
          <a:prstGeom prst="flowChartConnector">
            <a:avLst/>
          </a:prstGeom>
          <a:solidFill>
            <a:srgbClr val="50B748"/>
          </a:solidFill>
          <a:ln w="28575">
            <a:solidFill>
              <a:srgbClr val="FFFFFF"/>
            </a:solidFill>
          </a:ln>
        </p:spPr>
        <p:txBody>
          <a:bodyPr anchor="ctr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000" b="1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7848509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bg>
      <p:bgPr>
        <a:blipFill dpi="0" rotWithShape="1">
          <a:blip r:embed="rId2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55987" y="112566"/>
            <a:ext cx="8369204" cy="557528"/>
          </a:xfrm>
        </p:spPr>
        <p:txBody>
          <a:bodyPr anchor="ctr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TILTE HERE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55987" y="984201"/>
            <a:ext cx="8369204" cy="333884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 baseline="0">
                <a:solidFill>
                  <a:srgbClr val="034EA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Heading Here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54970" y="1710138"/>
            <a:ext cx="2206893" cy="80969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Insert Text Here</a:t>
            </a:r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452847" y="1710138"/>
            <a:ext cx="2206893" cy="809698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Text Here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250724" y="1710138"/>
            <a:ext cx="2206893" cy="809698"/>
          </a:xfrm>
        </p:spPr>
        <p:txBody>
          <a:bodyPr anchor="t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0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vi-VN"/>
              <a:t>Insert Text Here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655638" y="2687638"/>
            <a:ext cx="2206625" cy="1820862"/>
          </a:xfrm>
        </p:spPr>
        <p:txBody>
          <a:bodyPr>
            <a:normAutofit/>
          </a:bodyPr>
          <a:lstStyle>
            <a:lvl1pPr>
              <a:defRPr sz="1200" b="0" baseline="0"/>
            </a:lvl1pPr>
          </a:lstStyle>
          <a:p>
            <a:pPr lvl="0"/>
            <a:r>
              <a:rPr lang="vi-VN"/>
              <a:t>Insert Content Here</a:t>
            </a:r>
            <a:endParaRPr lang="en-US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54474" y="2687358"/>
            <a:ext cx="2206625" cy="1820862"/>
          </a:xfrm>
        </p:spPr>
        <p:txBody>
          <a:bodyPr>
            <a:normAutofit/>
          </a:bodyPr>
          <a:lstStyle>
            <a:lvl1pPr>
              <a:defRPr sz="1200" b="0" baseline="0"/>
            </a:lvl1pPr>
          </a:lstStyle>
          <a:p>
            <a:pPr lvl="0"/>
            <a:r>
              <a:rPr lang="vi-VN"/>
              <a:t>Insert Content Here</a:t>
            </a:r>
            <a:endParaRPr lang="en-US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9" hasCustomPrompt="1"/>
          </p:nvPr>
        </p:nvSpPr>
        <p:spPr>
          <a:xfrm>
            <a:off x="6250992" y="2687358"/>
            <a:ext cx="2206625" cy="1820862"/>
          </a:xfrm>
        </p:spPr>
        <p:txBody>
          <a:bodyPr>
            <a:normAutofit/>
          </a:bodyPr>
          <a:lstStyle>
            <a:lvl1pPr>
              <a:defRPr sz="1200" b="0" baseline="0"/>
            </a:lvl1pPr>
          </a:lstStyle>
          <a:p>
            <a:pPr lvl="0"/>
            <a:r>
              <a:rPr lang="vi-VN"/>
              <a:t>Insert Content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432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166" y="1292620"/>
            <a:ext cx="4627405" cy="1449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PRESENTATION</a:t>
            </a:r>
            <a:br>
              <a:rPr lang="en-US"/>
            </a:br>
            <a:r>
              <a:rPr lang="en-US"/>
              <a:t>TILTE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166" y="2842032"/>
            <a:ext cx="3224394" cy="375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Presentation Subtilte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47166" y="4537099"/>
            <a:ext cx="1472376" cy="322524"/>
          </a:xfrm>
          <a:prstGeom prst="roundRect">
            <a:avLst/>
          </a:prstGeom>
          <a:solidFill>
            <a:srgbClr val="5BD4FF">
              <a:alpha val="14118"/>
            </a:srgbClr>
          </a:solidFill>
          <a:ln w="12700">
            <a:solidFill>
              <a:srgbClr val="5BD4FF"/>
            </a:solidFill>
          </a:ln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98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6" r:id="rId2"/>
    <p:sldLayoutId id="2147483662" r:id="rId3"/>
    <p:sldLayoutId id="2147483663" r:id="rId4"/>
    <p:sldLayoutId id="2147483672" r:id="rId5"/>
    <p:sldLayoutId id="2147483692" r:id="rId6"/>
    <p:sldLayoutId id="2147483673" r:id="rId7"/>
    <p:sldLayoutId id="2147483674" r:id="rId8"/>
    <p:sldLayoutId id="2147483675" r:id="rId9"/>
    <p:sldLayoutId id="2147483676" r:id="rId10"/>
    <p:sldLayoutId id="2147483678" r:id="rId11"/>
    <p:sldLayoutId id="2147483680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93" r:id="rId20"/>
    <p:sldLayoutId id="2147483694" r:id="rId21"/>
    <p:sldLayoutId id="2147483695" r:id="rId22"/>
  </p:sldLayoutIdLst>
  <p:transition/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b="1" kern="1200" baseline="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020" y="1847000"/>
            <a:ext cx="5966604" cy="1449500"/>
          </a:xfrm>
        </p:spPr>
        <p:txBody>
          <a:bodyPr/>
          <a:lstStyle/>
          <a:p>
            <a:r>
              <a:rPr lang="en-US" sz="4000" dirty="0"/>
              <a:t>MOCK C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7675" y="4503107"/>
            <a:ext cx="1167116" cy="375818"/>
          </a:xfrm>
        </p:spPr>
        <p:txBody>
          <a:bodyPr>
            <a:normAutofit/>
          </a:bodyPr>
          <a:lstStyle/>
          <a:p>
            <a:r>
              <a:rPr lang="en-US" dirty="0"/>
              <a:t>FSA,HoChiMinh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1C958-0943-B140-FB71-E302FB7CB688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9294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sysClr val="window" lastClr="FFFFFF"/>
                </a:solidFill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ain</a:t>
            </a:r>
            <a:r>
              <a:rPr lang="en-US" sz="2800" dirty="0">
                <a:solidFill>
                  <a:sysClr val="window" lastClr="FFFFFF"/>
                </a:solidFill>
              </a:rPr>
              <a:t>() (Unit test)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8056B09-AC0B-68B6-B476-44253313F245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4C84239-7A55-3EB0-47E7-51A4D1E32F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01" r="318"/>
          <a:stretch/>
        </p:blipFill>
        <p:spPr>
          <a:xfrm>
            <a:off x="258937" y="769662"/>
            <a:ext cx="5291634" cy="43360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2F1D64-3D49-E2A6-5E6B-FB17757C8CD3}"/>
              </a:ext>
            </a:extLst>
          </p:cNvPr>
          <p:cNvSpPr txBox="1"/>
          <p:nvPr/>
        </p:nvSpPr>
        <p:spPr>
          <a:xfrm>
            <a:off x="6239247" y="576388"/>
            <a:ext cx="4615068" cy="751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userName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account(user’s name)</a:t>
            </a:r>
            <a:endParaRPr lang="en-US" sz="1200" b="1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6605935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sysClr val="window" lastClr="FFFFFF"/>
                </a:solidFill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ain</a:t>
            </a:r>
            <a:r>
              <a:rPr lang="en-US" sz="2800" dirty="0">
                <a:solidFill>
                  <a:sysClr val="window" lastClr="FFFFFF"/>
                </a:solidFill>
              </a:rPr>
              <a:t>() (Print table)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59285-7FB3-FD0D-0BC3-548433EF84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t="38272" r="193"/>
          <a:stretch/>
        </p:blipFill>
        <p:spPr>
          <a:xfrm>
            <a:off x="38970" y="927100"/>
            <a:ext cx="6068010" cy="371951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258719" y="622138"/>
            <a:ext cx="4613274" cy="1469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isValid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check input valid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printRequest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request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endParaRPr lang="en-US" sz="1200" b="1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0059224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 err="1">
                <a:solidFill>
                  <a:sysClr val="window" lastClr="FFFFFF"/>
                </a:solidFill>
              </a:rPr>
              <a:t>print_interface</a:t>
            </a:r>
            <a:r>
              <a:rPr lang="en-US" sz="2800" dirty="0">
                <a:solidFill>
                  <a:sysClr val="window" lastClr="FFFFFF"/>
                </a:solidFill>
              </a:rPr>
              <a:t>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258719" y="622138"/>
            <a:ext cx="4613274" cy="1110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g_check_admin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check out account is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admin or not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9B9741-45A9-62E7-EF43-903237BF5D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92" r="1078"/>
          <a:stretch/>
        </p:blipFill>
        <p:spPr>
          <a:xfrm>
            <a:off x="-357941" y="1141282"/>
            <a:ext cx="5743947" cy="332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935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 err="1">
                <a:solidFill>
                  <a:sysClr val="window" lastClr="FFFFFF"/>
                </a:solidFill>
              </a:rPr>
              <a:t>enter_request</a:t>
            </a:r>
            <a:r>
              <a:rPr lang="en-US" sz="2800" dirty="0">
                <a:solidFill>
                  <a:sysClr val="window" lastClr="FFFFFF"/>
                </a:solidFill>
              </a:rPr>
              <a:t>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258719" y="622138"/>
            <a:ext cx="4613274" cy="2188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isValid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check input valid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userRequest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request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g_check_admin:check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out account is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admin or not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endParaRPr lang="en-US" sz="1200" b="1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AB68E-9664-46F7-A01E-BFA425C444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4" b="-1"/>
          <a:stretch/>
        </p:blipFill>
        <p:spPr>
          <a:xfrm>
            <a:off x="0" y="1089952"/>
            <a:ext cx="6180386" cy="38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796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 err="1">
                <a:solidFill>
                  <a:sysClr val="window" lastClr="FFFFFF"/>
                </a:solidFill>
              </a:rPr>
              <a:t>input_user_name</a:t>
            </a:r>
            <a:r>
              <a:rPr lang="en-US" sz="2800" dirty="0">
                <a:solidFill>
                  <a:sysClr val="window" lastClr="FFFFFF"/>
                </a:solidFill>
              </a:rPr>
              <a:t>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258719" y="622138"/>
            <a:ext cx="4613274" cy="254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isValid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check input valid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userName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name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LENGTH_STRING_MAX: 20 character can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be stored in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userName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: count variable (=0 at initial)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endParaRPr lang="en-US" sz="1200" b="1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66765D-8045-C426-2C4D-3588BBA70F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3"/>
          <a:stretch/>
        </p:blipFill>
        <p:spPr>
          <a:xfrm>
            <a:off x="719142" y="865085"/>
            <a:ext cx="4371223" cy="395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7118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sysClr val="window" lastClr="FFFFFF"/>
                </a:solidFill>
              </a:rPr>
              <a:t>random_6_digits_number()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15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258719" y="622138"/>
            <a:ext cx="4613274" cy="2188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LENGTH_NUMBER: 6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numberic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characters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can be stored in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g_magic_number</a:t>
            </a: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g_magic_number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magic number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: count variable(=0 at initial)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endParaRPr lang="en-US" sz="1200" b="1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2DD5A-7CE6-0C08-8EF5-5915E868C5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17" r="2"/>
          <a:stretch/>
        </p:blipFill>
        <p:spPr>
          <a:xfrm>
            <a:off x="387350" y="927100"/>
            <a:ext cx="5627027" cy="362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5124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sysClr val="window" lastClr="FFFFFF"/>
                </a:solidFill>
              </a:rPr>
              <a:t>input_6_digits_number()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258719" y="622138"/>
            <a:ext cx="4613274" cy="2906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isValid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check input valid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LENGTH_NUMBER: 6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numberic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characters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can be stored in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g_input_number</a:t>
            </a: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g_input_number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input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number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: count variable(=0 at initial)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endParaRPr lang="en-US" sz="1200" b="1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64C0A-7262-A297-AAD7-53C90F673E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9"/>
          <a:stretch/>
        </p:blipFill>
        <p:spPr>
          <a:xfrm>
            <a:off x="112179" y="1149350"/>
            <a:ext cx="5937472" cy="298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3689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sysClr val="window" lastClr="FFFFFF"/>
                </a:solidFill>
              </a:rPr>
              <a:t>compare_2_string()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186068" y="622138"/>
            <a:ext cx="4613274" cy="4342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isAllCorrect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Check guess all done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LENGTH_NUMBER: 6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numberic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characters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can be stored in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g_input_number</a:t>
            </a: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: count variable (=0 at initial)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g_input_number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input number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g_magic_number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magic number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g_common_char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: store old common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characters 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s_commonChar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new common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characters 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F4329-8996-A819-3F46-93EF1693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>
          <a:xfrm>
            <a:off x="0" y="1052364"/>
            <a:ext cx="6186068" cy="32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7453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sysClr val="window" lastClr="FFFFFF"/>
                </a:solidFill>
              </a:rPr>
              <a:t>compare_2_string()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18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186068" y="622138"/>
            <a:ext cx="4613274" cy="254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guessRight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correctly guess time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isNewCorrect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detect new correctly guessed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Character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isNewCorrect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detect new incorrectly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guessed character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F4329-8996-A819-3F46-93EF169305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>
          <a:xfrm>
            <a:off x="0" y="1052364"/>
            <a:ext cx="6186068" cy="32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1423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 err="1">
                <a:solidFill>
                  <a:sysClr val="window" lastClr="FFFFFF"/>
                </a:solidFill>
              </a:rPr>
              <a:t>update_player_table</a:t>
            </a:r>
            <a:r>
              <a:rPr lang="en-US" sz="2800" dirty="0">
                <a:solidFill>
                  <a:sysClr val="window" lastClr="FFFFFF"/>
                </a:solidFill>
              </a:rPr>
              <a:t>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19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186068" y="609438"/>
            <a:ext cx="4613274" cy="2188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userRatio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,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luckyRatio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ratio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playerName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,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userName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name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timeRecord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user’s record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i,j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: count variables (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= 0, j = 9 at initial)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049121-22A5-1431-900A-A94109D4D0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5"/>
          <a:stretch/>
        </p:blipFill>
        <p:spPr>
          <a:xfrm>
            <a:off x="1941451" y="977192"/>
            <a:ext cx="2342137" cy="36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6778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6398" y="1002365"/>
            <a:ext cx="3896189" cy="328612"/>
          </a:xfrm>
        </p:spPr>
        <p:txBody>
          <a:bodyPr/>
          <a:lstStyle/>
          <a:p>
            <a:pPr marL="12701">
              <a:lnSpc>
                <a:spcPct val="100000"/>
              </a:lnSpc>
              <a:spcBef>
                <a:spcPts val="100"/>
              </a:spcBef>
              <a:tabLst>
                <a:tab pos="527685" algn="l"/>
              </a:tabLst>
            </a:pPr>
            <a:r>
              <a:rPr lang="en-US" spc="-10" dirty="0"/>
              <a:t>MOCK description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6398" y="1901641"/>
            <a:ext cx="5117521" cy="328612"/>
          </a:xfrm>
        </p:spPr>
        <p:txBody>
          <a:bodyPr/>
          <a:lstStyle/>
          <a:p>
            <a:pPr marL="12701">
              <a:lnSpc>
                <a:spcPct val="100000"/>
              </a:lnSpc>
              <a:spcBef>
                <a:spcPts val="3565"/>
              </a:spcBef>
              <a:tabLst>
                <a:tab pos="527685" algn="l"/>
              </a:tabLst>
            </a:pPr>
            <a:r>
              <a:rPr lang="en-US" spc="-10" dirty="0"/>
              <a:t>Architecture design of MOCK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576397" y="2800917"/>
            <a:ext cx="4631547" cy="328612"/>
          </a:xfrm>
        </p:spPr>
        <p:txBody>
          <a:bodyPr/>
          <a:lstStyle/>
          <a:p>
            <a:pPr marL="12701">
              <a:lnSpc>
                <a:spcPct val="100000"/>
              </a:lnSpc>
              <a:spcBef>
                <a:spcPts val="3565"/>
              </a:spcBef>
              <a:tabLst>
                <a:tab pos="527685" algn="l"/>
              </a:tabLst>
            </a:pPr>
            <a:r>
              <a:rPr lang="en-US" spc="-10" dirty="0"/>
              <a:t>Detail functions of MOCK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6397" y="3700193"/>
            <a:ext cx="4567603" cy="328612"/>
          </a:xfrm>
        </p:spPr>
        <p:txBody>
          <a:bodyPr/>
          <a:lstStyle/>
          <a:p>
            <a:pPr marL="12701">
              <a:lnSpc>
                <a:spcPct val="100000"/>
              </a:lnSpc>
              <a:spcBef>
                <a:spcPts val="3565"/>
              </a:spcBef>
              <a:tabLst>
                <a:tab pos="527685" algn="l"/>
              </a:tabLst>
            </a:pPr>
            <a:r>
              <a:rPr lang="en-US" spc="-10" dirty="0"/>
              <a:t>Simulation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116C3C1D-AE91-6145-6AD6-9CF14C768A8F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7257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 err="1">
                <a:solidFill>
                  <a:sysClr val="window" lastClr="FFFFFF"/>
                </a:solidFill>
              </a:rPr>
              <a:t>save_player_to_file</a:t>
            </a:r>
            <a:r>
              <a:rPr lang="en-US" sz="2800" dirty="0">
                <a:solidFill>
                  <a:sysClr val="window" lastClr="FFFFFF"/>
                </a:solidFill>
              </a:rPr>
              <a:t>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186068" y="609438"/>
            <a:ext cx="4613274" cy="2188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i: count variable (=0 at initial)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playerName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name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luckyRatio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ratio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timeRecord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user’s record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89A06-3939-E6F0-7B37-D53A1F92E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t="20248" r="-3938"/>
          <a:stretch/>
        </p:blipFill>
        <p:spPr>
          <a:xfrm>
            <a:off x="1545158" y="932669"/>
            <a:ext cx="282555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2083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 err="1">
                <a:solidFill>
                  <a:sysClr val="window" lastClr="FFFFFF"/>
                </a:solidFill>
              </a:rPr>
              <a:t>read_player_from_file</a:t>
            </a:r>
            <a:r>
              <a:rPr lang="en-US" sz="2800" dirty="0">
                <a:solidFill>
                  <a:sysClr val="window" lastClr="FFFFFF"/>
                </a:solidFill>
              </a:rPr>
              <a:t>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186068" y="609438"/>
            <a:ext cx="4613274" cy="254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i,j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count variables(=0 at initial)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playerName,name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name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luckyRatio,ratio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ratio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timeRecord,time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user’s record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skipFirstLine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detect to pass first line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B0EE6-98C6-30C8-D46E-F8D8D918FE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3"/>
          <a:stretch/>
        </p:blipFill>
        <p:spPr>
          <a:xfrm>
            <a:off x="7665" y="805593"/>
            <a:ext cx="6042450" cy="409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761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 err="1">
                <a:solidFill>
                  <a:sysClr val="window" lastClr="FFFFFF"/>
                </a:solidFill>
              </a:rPr>
              <a:t>print_high_score</a:t>
            </a:r>
            <a:r>
              <a:rPr lang="en-US" sz="2800" dirty="0">
                <a:solidFill>
                  <a:sysClr val="window" lastClr="FFFFFF"/>
                </a:solidFill>
              </a:rPr>
              <a:t>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186068" y="609438"/>
            <a:ext cx="4613274" cy="1828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i: count variable (=0 at initial)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playerName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name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luckyRatio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ratio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timeRecord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user’s record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B702E-F933-EE06-8ECF-A34BC2FFCA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5" t="28518"/>
          <a:stretch/>
        </p:blipFill>
        <p:spPr>
          <a:xfrm>
            <a:off x="1282703" y="965200"/>
            <a:ext cx="356122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3911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 err="1">
                <a:solidFill>
                  <a:sysClr val="window" lastClr="FFFFFF"/>
                </a:solidFill>
              </a:rPr>
              <a:t>save_user_list_to_file</a:t>
            </a:r>
            <a:r>
              <a:rPr lang="en-US" sz="2800" dirty="0">
                <a:solidFill>
                  <a:sysClr val="window" lastClr="FFFFFF"/>
                </a:solidFill>
              </a:rPr>
              <a:t>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186068" y="609438"/>
            <a:ext cx="4613274" cy="470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i: count variables (= 0 at initial)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entry: number of saved players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playerName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name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luckyRatio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store user’s ratio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timeRecord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user’s record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g_magic_number_old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string of 10 nearest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played magic numbers 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g_common_char_old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: string of 10 nearest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played common char strings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g_is_all_correct_string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string of 10 nearest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playeds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status of program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endParaRPr lang="en-US" sz="1200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2879B-A112-09C6-AB7A-A8A0DA3083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1"/>
          <a:stretch/>
        </p:blipFill>
        <p:spPr>
          <a:xfrm>
            <a:off x="193277" y="826458"/>
            <a:ext cx="5838485" cy="38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9370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 err="1">
                <a:solidFill>
                  <a:sysClr val="window" lastClr="FFFFFF"/>
                </a:solidFill>
              </a:rPr>
              <a:t>save_user_list_to_file</a:t>
            </a:r>
            <a:r>
              <a:rPr lang="en-US" sz="2800" dirty="0">
                <a:solidFill>
                  <a:sysClr val="window" lastClr="FFFFFF"/>
                </a:solidFill>
              </a:rPr>
              <a:t>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186068" y="609438"/>
            <a:ext cx="4613274" cy="1110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+users: structure hold data of user (name,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ratio, time record)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2879B-A112-09C6-AB7A-A8A0DA3083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1"/>
          <a:stretch/>
        </p:blipFill>
        <p:spPr>
          <a:xfrm>
            <a:off x="193277" y="826458"/>
            <a:ext cx="5838485" cy="38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126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 err="1">
                <a:solidFill>
                  <a:sysClr val="window" lastClr="FFFFFF"/>
                </a:solidFill>
              </a:rPr>
              <a:t>save_user_to_file</a:t>
            </a:r>
            <a:r>
              <a:rPr lang="en-US" sz="2800" dirty="0">
                <a:solidFill>
                  <a:sysClr val="window" lastClr="FFFFFF"/>
                </a:solidFill>
              </a:rPr>
              <a:t>()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F894FD5-0243-1118-1E39-8F4C5F5786E0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075158-C95A-FCC8-2380-E32435F6857A}"/>
              </a:ext>
            </a:extLst>
          </p:cNvPr>
          <p:cNvSpPr txBox="1"/>
          <p:nvPr/>
        </p:nvSpPr>
        <p:spPr>
          <a:xfrm>
            <a:off x="6186068" y="609438"/>
            <a:ext cx="4613274" cy="3983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i: count variables (= 9 at initial)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+users, user: structure hold data of user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(name, ratio, time record)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g_magic_number_old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string of 10 nearest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played magic numbers 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g_common_char_old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: string of 10 nearest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played common char strings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g_is_all_correct_string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string of 10 nearest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playeds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 status of program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2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isAllCorrect</a:t>
            </a:r>
            <a:r>
              <a:rPr lang="en-US" sz="12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status of program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A13419-4980-F484-165D-DB6F5A4BC8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7"/>
          <a:stretch/>
        </p:blipFill>
        <p:spPr>
          <a:xfrm>
            <a:off x="-97989" y="1303866"/>
            <a:ext cx="6257467" cy="301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5838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56E2-B7A3-21E8-5E0B-16ACB859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67" y="1661759"/>
            <a:ext cx="5324578" cy="1356917"/>
          </a:xfrm>
        </p:spPr>
        <p:txBody>
          <a:bodyPr/>
          <a:lstStyle/>
          <a:p>
            <a:pPr marL="12701">
              <a:lnSpc>
                <a:spcPct val="100000"/>
              </a:lnSpc>
              <a:spcBef>
                <a:spcPts val="3565"/>
              </a:spcBef>
              <a:tabLst>
                <a:tab pos="527685" algn="l"/>
              </a:tabLst>
            </a:pPr>
            <a:r>
              <a:rPr lang="en-US" spc="-10" dirty="0"/>
              <a:t>Simulation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01A01BA-7E51-B933-E134-F877B0BD2F50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47674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0A23-14C0-3806-886C-53F09D6EE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	</a:t>
            </a:r>
            <a:r>
              <a:rPr lang="en-US" sz="3600" i="1" dirty="0"/>
              <a:t>Q&amp;A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586747AC-393F-FA62-2B5B-C0EF962D7FA2}"/>
              </a:ext>
            </a:extLst>
          </p:cNvPr>
          <p:cNvSpPr txBox="1">
            <a:spLocks/>
          </p:cNvSpPr>
          <p:nvPr/>
        </p:nvSpPr>
        <p:spPr>
          <a:xfrm>
            <a:off x="8286354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320469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795A-186F-E278-616D-33F07E74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67" y="1515985"/>
            <a:ext cx="4059982" cy="2608543"/>
          </a:xfrm>
        </p:spPr>
        <p:txBody>
          <a:bodyPr/>
          <a:lstStyle/>
          <a:p>
            <a:pPr marL="12701">
              <a:lnSpc>
                <a:spcPct val="100000"/>
              </a:lnSpc>
              <a:spcBef>
                <a:spcPts val="100"/>
              </a:spcBef>
              <a:tabLst>
                <a:tab pos="527685" algn="l"/>
              </a:tabLst>
            </a:pPr>
            <a:r>
              <a:rPr lang="en-US" spc="-10" dirty="0"/>
              <a:t>MOCK description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7C124DE-5B0D-AF5F-0F3B-4A20329585D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29651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F7F0D4-E0F6-A7AB-5E68-C19C4BDAC390}"/>
              </a:ext>
            </a:extLst>
          </p:cNvPr>
          <p:cNvSpPr txBox="1">
            <a:spLocks/>
          </p:cNvSpPr>
          <p:nvPr/>
        </p:nvSpPr>
        <p:spPr>
          <a:xfrm>
            <a:off x="135934" y="168993"/>
            <a:ext cx="6885520" cy="64405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800" spc="-10" dirty="0"/>
              <a:t>MOCK Description</a:t>
            </a:r>
            <a:endParaRPr lang="en-US" sz="2800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B19D7D7-0305-4015-2D15-F168DFDEB4CC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E3B08AF7-4237-6949-8335-F63F47C2C8CC}" type="slidenum">
              <a:rPr lang="en-US" smtClean="0"/>
              <a:pPr marL="0" indent="0">
                <a:buNone/>
              </a:pPr>
              <a:t>4</a:t>
            </a:fld>
            <a:endParaRPr lang="en-US" dirty="0"/>
          </a:p>
        </p:txBody>
      </p:sp>
      <p:sp>
        <p:nvSpPr>
          <p:cNvPr id="7" name="object 2"/>
          <p:cNvSpPr txBox="1"/>
          <p:nvPr/>
        </p:nvSpPr>
        <p:spPr>
          <a:xfrm>
            <a:off x="324678" y="813050"/>
            <a:ext cx="8753061" cy="3728840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 defTabSz="914400">
              <a:spcBef>
                <a:spcPts val="1814"/>
              </a:spcBef>
            </a:pPr>
            <a:r>
              <a:rPr sz="1600" b="1" kern="0" spc="-10" dirty="0">
                <a:solidFill>
                  <a:sysClr val="windowText" lastClr="000000"/>
                </a:solidFill>
                <a:latin typeface="Arial"/>
              </a:rPr>
              <a:t>De</a:t>
            </a:r>
            <a:r>
              <a:rPr lang="en-US" sz="1600" b="1" kern="0" spc="-10" dirty="0">
                <a:solidFill>
                  <a:sysClr val="windowText" lastClr="000000"/>
                </a:solidFill>
                <a:latin typeface="Arial"/>
              </a:rPr>
              <a:t>scription</a:t>
            </a:r>
            <a:endParaRPr sz="1600" kern="0" dirty="0">
              <a:solidFill>
                <a:sysClr val="windowText" lastClr="000000"/>
              </a:solidFill>
              <a:latin typeface="Arial"/>
            </a:endParaRPr>
          </a:p>
          <a:p>
            <a:pPr marL="355600" marR="5080" indent="-342900" defTabSz="914400">
              <a:lnSpc>
                <a:spcPct val="140000"/>
              </a:lnSpc>
              <a:spcBef>
                <a:spcPts val="150"/>
              </a:spcBef>
            </a:pPr>
            <a:r>
              <a:rPr sz="16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-</a:t>
            </a:r>
            <a:r>
              <a:rPr sz="1600" kern="0" spc="220" dirty="0">
                <a:solidFill>
                  <a:sysClr val="windowText" lastClr="000000"/>
                </a:solidFill>
                <a:latin typeface="Carlito"/>
                <a:cs typeface="Carlito"/>
              </a:rPr>
              <a:t> </a:t>
            </a:r>
            <a:r>
              <a:rPr lang="en-US" sz="16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Write a number guesting game as following descriptions</a:t>
            </a:r>
          </a:p>
          <a:p>
            <a:pPr marL="355600" marR="5080" indent="-342900" defTabSz="914400">
              <a:lnSpc>
                <a:spcPct val="140000"/>
              </a:lnSpc>
              <a:spcBef>
                <a:spcPts val="150"/>
              </a:spcBef>
            </a:pPr>
            <a:r>
              <a:rPr lang="en-US" sz="16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- User could enter their name when starting program</a:t>
            </a:r>
          </a:p>
          <a:p>
            <a:pPr marL="355600" marR="5080" indent="-342900" defTabSz="914400">
              <a:lnSpc>
                <a:spcPct val="140000"/>
              </a:lnSpc>
              <a:spcBef>
                <a:spcPts val="150"/>
              </a:spcBef>
            </a:pPr>
            <a:r>
              <a:rPr lang="en-US" sz="16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- For each round, the program generates randomly a magic number which has 6 digits.</a:t>
            </a:r>
          </a:p>
          <a:p>
            <a:pPr marL="355600" marR="5080" indent="-342900" defTabSz="914400">
              <a:lnSpc>
                <a:spcPct val="140000"/>
              </a:lnSpc>
              <a:spcBef>
                <a:spcPts val="150"/>
              </a:spcBef>
            </a:pPr>
            <a:r>
              <a:rPr lang="en-US" sz="16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- The user guests and enter 1 number each time. If there are matched number, the program prints</a:t>
            </a:r>
          </a:p>
          <a:p>
            <a:pPr marL="355600" marR="5080" indent="-342900" defTabSz="914400">
              <a:lnSpc>
                <a:spcPct val="140000"/>
              </a:lnSpc>
              <a:spcBef>
                <a:spcPts val="150"/>
              </a:spcBef>
            </a:pPr>
            <a:r>
              <a:rPr lang="en-US" sz="1600" kern="0">
                <a:solidFill>
                  <a:sysClr val="windowText" lastClr="000000"/>
                </a:solidFill>
                <a:latin typeface="Carlito"/>
                <a:cs typeface="Carlito"/>
              </a:rPr>
              <a:t>       out </a:t>
            </a:r>
            <a:r>
              <a:rPr lang="en-US" sz="16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the result and the magic number (which guested number in correct position, the remaining are '-')</a:t>
            </a:r>
          </a:p>
          <a:p>
            <a:pPr marL="355600" marR="5080" indent="-342900" defTabSz="914400">
              <a:lnSpc>
                <a:spcPct val="140000"/>
              </a:lnSpc>
              <a:spcBef>
                <a:spcPts val="150"/>
              </a:spcBef>
            </a:pPr>
            <a:r>
              <a:rPr lang="en-US" sz="16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- Whenever the player could explore the magic number, print out their lucky ratio correct guess total guess</a:t>
            </a:r>
          </a:p>
          <a:p>
            <a:pPr marL="355600" marR="5080" indent="-342900" defTabSz="914400">
              <a:lnSpc>
                <a:spcPct val="140000"/>
              </a:lnSpc>
              <a:spcBef>
                <a:spcPts val="150"/>
              </a:spcBef>
            </a:pPr>
            <a:r>
              <a:rPr lang="en-US" sz="16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- Print out the lucky ratio history of the program, with at least 5 highest player.</a:t>
            </a:r>
            <a:endParaRPr sz="1600" kern="0" spc="-1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0781592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795A-186F-E278-616D-33F07E747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67" y="1515985"/>
            <a:ext cx="4059982" cy="2608543"/>
          </a:xfrm>
        </p:spPr>
        <p:txBody>
          <a:bodyPr/>
          <a:lstStyle/>
          <a:p>
            <a:pPr marL="12701">
              <a:lnSpc>
                <a:spcPct val="100000"/>
              </a:lnSpc>
              <a:spcBef>
                <a:spcPts val="100"/>
              </a:spcBef>
              <a:tabLst>
                <a:tab pos="527685" algn="l"/>
              </a:tabLst>
            </a:pPr>
            <a:r>
              <a:rPr lang="en-US" spc="-10" dirty="0"/>
              <a:t>Architecture Design Of MOCK 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7C124DE-5B0D-AF5F-0F3B-4A20329585D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2152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EF7F0D4-E0F6-A7AB-5E68-C19C4BDAC390}"/>
              </a:ext>
            </a:extLst>
          </p:cNvPr>
          <p:cNvSpPr txBox="1">
            <a:spLocks/>
          </p:cNvSpPr>
          <p:nvPr/>
        </p:nvSpPr>
        <p:spPr>
          <a:xfrm>
            <a:off x="135934" y="168993"/>
            <a:ext cx="6885520" cy="64405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2800" spc="-10" dirty="0"/>
              <a:t>Architecture design of MOCK </a:t>
            </a:r>
            <a:endParaRPr lang="en-US" sz="2800" dirty="0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B19D7D7-0305-4015-2D15-F168DFDEB4CC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0" kern="1200" baseline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fld id="{E3B08AF7-4237-6949-8335-F63F47C2C8CC}" type="slidenum">
              <a:rPr lang="en-US" smtClean="0"/>
              <a:pPr marL="0" indent="0">
                <a:buNone/>
              </a:pPr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DD86D-47DF-64C1-5948-5C8F470F85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43" y="841358"/>
            <a:ext cx="6263408" cy="40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869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56E2-B7A3-21E8-5E0B-16ACB859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167" y="1661759"/>
            <a:ext cx="5324578" cy="1356917"/>
          </a:xfrm>
        </p:spPr>
        <p:txBody>
          <a:bodyPr/>
          <a:lstStyle/>
          <a:p>
            <a:pPr marL="12701">
              <a:lnSpc>
                <a:spcPct val="100000"/>
              </a:lnSpc>
              <a:spcBef>
                <a:spcPts val="3565"/>
              </a:spcBef>
              <a:tabLst>
                <a:tab pos="527685" algn="l"/>
              </a:tabLst>
            </a:pPr>
            <a:r>
              <a:rPr lang="en-US" spc="-10" dirty="0"/>
              <a:t>Detail Functions Of MOCK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01A01BA-7E51-B933-E134-F877B0BD2F50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72604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sysClr val="window" lastClr="FFFFFF"/>
                </a:solidFill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ain</a:t>
            </a:r>
            <a:r>
              <a:rPr lang="en-US" sz="2800" dirty="0">
                <a:solidFill>
                  <a:sysClr val="window" lastClr="FFFFFF"/>
                </a:solidFill>
              </a:rPr>
              <a:t>()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3DAC35-3B52-6AE4-F4B3-1DCC447363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3" y="804333"/>
            <a:ext cx="7561172" cy="423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9322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">
            <a:extLst>
              <a:ext uri="{FF2B5EF4-FFF2-40B4-BE49-F238E27FC236}">
                <a16:creationId xmlns:a16="http://schemas.microsoft.com/office/drawing/2014/main" id="{F798A860-7855-6664-D06C-65D9C32DB380}"/>
              </a:ext>
            </a:extLst>
          </p:cNvPr>
          <p:cNvSpPr txBox="1">
            <a:spLocks/>
          </p:cNvSpPr>
          <p:nvPr/>
        </p:nvSpPr>
        <p:spPr>
          <a:xfrm>
            <a:off x="38970" y="37836"/>
            <a:ext cx="6885520" cy="644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sz="2800" dirty="0">
                <a:solidFill>
                  <a:sysClr val="window" lastClr="FFFFFF"/>
                </a:solidFill>
              </a:rPr>
              <a:t>m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ain</a:t>
            </a:r>
            <a:r>
              <a:rPr lang="en-US" sz="2800" dirty="0">
                <a:solidFill>
                  <a:sysClr val="window" lastClr="FFFFFF"/>
                </a:solidFill>
              </a:rPr>
              <a:t>() (Calculate and save)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0" name="Slide Number Placeholder 4">
            <a:extLst>
              <a:ext uri="{FF2B5EF4-FFF2-40B4-BE49-F238E27FC236}">
                <a16:creationId xmlns:a16="http://schemas.microsoft.com/office/drawing/2014/main" id="{2EC68BFE-120B-9936-F2EB-00AF7447FFAD}"/>
              </a:ext>
            </a:extLst>
          </p:cNvPr>
          <p:cNvSpPr txBox="1">
            <a:spLocks/>
          </p:cNvSpPr>
          <p:nvPr/>
        </p:nvSpPr>
        <p:spPr>
          <a:xfrm>
            <a:off x="8229600" y="4767263"/>
            <a:ext cx="671512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B08AF7-4237-6949-8335-F63F47C2C8C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EADB7-526F-4C4C-C96F-51F14453C8F3}"/>
              </a:ext>
            </a:extLst>
          </p:cNvPr>
          <p:cNvSpPr txBox="1"/>
          <p:nvPr/>
        </p:nvSpPr>
        <p:spPr>
          <a:xfrm>
            <a:off x="6323914" y="736055"/>
            <a:ext cx="4615068" cy="1835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400" b="1" kern="0" dirty="0">
                <a:solidFill>
                  <a:sysClr val="windowText" lastClr="000000"/>
                </a:solidFill>
                <a:latin typeface="Carlito"/>
                <a:cs typeface="Carlito"/>
              </a:rPr>
              <a:t>Note: 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4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isAllCorrect</a:t>
            </a:r>
            <a:r>
              <a:rPr lang="en-US" sz="1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Check guess all done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4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isValid</a:t>
            </a:r>
            <a:r>
              <a:rPr lang="en-US" sz="1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check input valid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4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stopGame</a:t>
            </a:r>
            <a:r>
              <a:rPr lang="en-US" sz="1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Check stop game</a:t>
            </a:r>
          </a:p>
          <a:p>
            <a:pPr marL="12700" defTabSz="914400">
              <a:lnSpc>
                <a:spcPts val="2735"/>
              </a:lnSpc>
              <a:spcBef>
                <a:spcPts val="100"/>
              </a:spcBef>
              <a:tabLst>
                <a:tab pos="354965" algn="l"/>
                <a:tab pos="846455" algn="l"/>
                <a:tab pos="2339975" algn="l"/>
                <a:tab pos="3352165" algn="l"/>
                <a:tab pos="3691890" algn="l"/>
                <a:tab pos="3990340" algn="l"/>
                <a:tab pos="5116830" algn="l"/>
                <a:tab pos="5777230" algn="l"/>
                <a:tab pos="6355080" algn="l"/>
                <a:tab pos="6981190" algn="l"/>
                <a:tab pos="7400290" algn="l"/>
              </a:tabLst>
            </a:pPr>
            <a:r>
              <a:rPr lang="en-US" sz="1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+ </a:t>
            </a:r>
            <a:r>
              <a:rPr lang="en-US" sz="1400" kern="0" dirty="0" err="1">
                <a:solidFill>
                  <a:sysClr val="windowText" lastClr="000000"/>
                </a:solidFill>
                <a:latin typeface="Carlito"/>
                <a:cs typeface="Carlito"/>
              </a:rPr>
              <a:t>totalGuess</a:t>
            </a:r>
            <a:r>
              <a:rPr lang="en-US" sz="1400" kern="0" dirty="0">
                <a:solidFill>
                  <a:sysClr val="windowText" lastClr="000000"/>
                </a:solidFill>
                <a:latin typeface="Carlito"/>
                <a:cs typeface="Carlito"/>
              </a:rPr>
              <a:t>: Total guess time</a:t>
            </a:r>
            <a:endParaRPr lang="en-US" sz="1400" b="1" kern="0" dirty="0">
              <a:solidFill>
                <a:sysClr val="windowText" lastClr="000000"/>
              </a:solidFill>
              <a:latin typeface="Carlito"/>
              <a:cs typeface="Carlito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09CC41-DFE2-5B14-BDBD-2110D2CBB8AA}"/>
              </a:ext>
            </a:extLst>
          </p:cNvPr>
          <p:cNvCxnSpPr/>
          <p:nvPr/>
        </p:nvCxnSpPr>
        <p:spPr>
          <a:xfrm>
            <a:off x="6239247" y="779512"/>
            <a:ext cx="0" cy="42390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0D58229-6429-A148-6303-E444240A7D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9732" y="779513"/>
            <a:ext cx="6984313" cy="436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0645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Cover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2792</TotalTime>
  <Words>969</Words>
  <Application>Microsoft Office PowerPoint</Application>
  <PresentationFormat>On-screen Show (16:9)</PresentationFormat>
  <Paragraphs>172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Segoe UI</vt:lpstr>
      <vt:lpstr>Aptos</vt:lpstr>
      <vt:lpstr>Carlito</vt:lpstr>
      <vt:lpstr>Cover</vt:lpstr>
      <vt:lpstr>MOCK C </vt:lpstr>
      <vt:lpstr>Table of Contents</vt:lpstr>
      <vt:lpstr>MOCK description</vt:lpstr>
      <vt:lpstr>PowerPoint Presentation</vt:lpstr>
      <vt:lpstr>Architecture Design Of MOCK </vt:lpstr>
      <vt:lpstr>PowerPoint Presentation</vt:lpstr>
      <vt:lpstr>Detail Functions Of MOCK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</vt:lpstr>
      <vt:lpstr>Thank you 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Khiem Nguyen Dinh</dc:creator>
  <cp:lastModifiedBy>nguyên ánh trần</cp:lastModifiedBy>
  <cp:revision>111</cp:revision>
  <dcterms:created xsi:type="dcterms:W3CDTF">2024-05-06T02:40:20Z</dcterms:created>
  <dcterms:modified xsi:type="dcterms:W3CDTF">2024-08-12T01:46:19Z</dcterms:modified>
</cp:coreProperties>
</file>